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5428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HARISH J</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622021104034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5" name="Picture 4">
            <a:extLst>
              <a:ext uri="{FF2B5EF4-FFF2-40B4-BE49-F238E27FC236}">
                <a16:creationId xmlns:a16="http://schemas.microsoft.com/office/drawing/2014/main" id="{217CF768-5ED7-1921-B69D-14D065977ABF}"/>
              </a:ext>
            </a:extLst>
          </p:cNvPr>
          <p:cNvPicPr>
            <a:picLocks noChangeAspect="1"/>
          </p:cNvPicPr>
          <p:nvPr/>
        </p:nvPicPr>
        <p:blipFill>
          <a:blip r:embed="rId2"/>
          <a:stretch>
            <a:fillRect/>
          </a:stretch>
        </p:blipFill>
        <p:spPr>
          <a:xfrm>
            <a:off x="628560" y="1092830"/>
            <a:ext cx="7723414" cy="344953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5" name="Picture 4">
            <a:extLst>
              <a:ext uri="{FF2B5EF4-FFF2-40B4-BE49-F238E27FC236}">
                <a16:creationId xmlns:a16="http://schemas.microsoft.com/office/drawing/2014/main" id="{2A5DF7AA-7ECB-BF50-4334-62C98DD61022}"/>
              </a:ext>
            </a:extLst>
          </p:cNvPr>
          <p:cNvPicPr>
            <a:picLocks noChangeAspect="1"/>
          </p:cNvPicPr>
          <p:nvPr/>
        </p:nvPicPr>
        <p:blipFill>
          <a:blip r:embed="rId2"/>
          <a:stretch>
            <a:fillRect/>
          </a:stretch>
        </p:blipFill>
        <p:spPr>
          <a:xfrm>
            <a:off x="930728" y="1267649"/>
            <a:ext cx="7715250" cy="3346373"/>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5" name="Picture 4">
            <a:extLst>
              <a:ext uri="{FF2B5EF4-FFF2-40B4-BE49-F238E27FC236}">
                <a16:creationId xmlns:a16="http://schemas.microsoft.com/office/drawing/2014/main" id="{A3FBE980-9F08-4457-4481-3CC1708B0D92}"/>
              </a:ext>
            </a:extLst>
          </p:cNvPr>
          <p:cNvPicPr>
            <a:picLocks noChangeAspect="1"/>
          </p:cNvPicPr>
          <p:nvPr/>
        </p:nvPicPr>
        <p:blipFill>
          <a:blip r:embed="rId2"/>
          <a:stretch>
            <a:fillRect/>
          </a:stretch>
        </p:blipFill>
        <p:spPr>
          <a:xfrm>
            <a:off x="628559" y="1194472"/>
            <a:ext cx="7886431" cy="3626798"/>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5" name="Picture 4">
            <a:extLst>
              <a:ext uri="{FF2B5EF4-FFF2-40B4-BE49-F238E27FC236}">
                <a16:creationId xmlns:a16="http://schemas.microsoft.com/office/drawing/2014/main" id="{B5750752-5F0C-7353-1D4A-D2573345A878}"/>
              </a:ext>
            </a:extLst>
          </p:cNvPr>
          <p:cNvPicPr>
            <a:picLocks noChangeAspect="1"/>
          </p:cNvPicPr>
          <p:nvPr/>
        </p:nvPicPr>
        <p:blipFill>
          <a:blip r:embed="rId2"/>
          <a:stretch>
            <a:fillRect/>
          </a:stretch>
        </p:blipFill>
        <p:spPr>
          <a:xfrm>
            <a:off x="767083" y="1267649"/>
            <a:ext cx="7747907" cy="356403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Register-Success-Page</a:t>
            </a:r>
          </a:p>
        </p:txBody>
      </p:sp>
      <p:pic>
        <p:nvPicPr>
          <p:cNvPr id="5" name="Picture 4">
            <a:extLst>
              <a:ext uri="{FF2B5EF4-FFF2-40B4-BE49-F238E27FC236}">
                <a16:creationId xmlns:a16="http://schemas.microsoft.com/office/drawing/2014/main" id="{79DF83BF-F4EE-ED80-8E27-A3BC8C46A590}"/>
              </a:ext>
            </a:extLst>
          </p:cNvPr>
          <p:cNvPicPr>
            <a:picLocks noChangeAspect="1"/>
          </p:cNvPicPr>
          <p:nvPr/>
        </p:nvPicPr>
        <p:blipFill>
          <a:blip r:embed="rId2"/>
          <a:stretch>
            <a:fillRect/>
          </a:stretch>
        </p:blipFill>
        <p:spPr>
          <a:xfrm>
            <a:off x="726261" y="1145906"/>
            <a:ext cx="7788729" cy="351173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Logout-Page</a:t>
            </a:r>
          </a:p>
        </p:txBody>
      </p:sp>
      <p:pic>
        <p:nvPicPr>
          <p:cNvPr id="5" name="Picture 4">
            <a:extLst>
              <a:ext uri="{FF2B5EF4-FFF2-40B4-BE49-F238E27FC236}">
                <a16:creationId xmlns:a16="http://schemas.microsoft.com/office/drawing/2014/main" id="{615792C7-27E5-A7CE-407F-94CAE04BCC8E}"/>
              </a:ext>
            </a:extLst>
          </p:cNvPr>
          <p:cNvPicPr>
            <a:picLocks noChangeAspect="1"/>
          </p:cNvPicPr>
          <p:nvPr/>
        </p:nvPicPr>
        <p:blipFill>
          <a:blip r:embed="rId2"/>
          <a:stretch>
            <a:fillRect/>
          </a:stretch>
        </p:blipFill>
        <p:spPr>
          <a:xfrm>
            <a:off x="1052833" y="1267649"/>
            <a:ext cx="7462157" cy="3328828"/>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9" name="Picture 8">
            <a:extLst>
              <a:ext uri="{FF2B5EF4-FFF2-40B4-BE49-F238E27FC236}">
                <a16:creationId xmlns:a16="http://schemas.microsoft.com/office/drawing/2014/main" id="{93AF8647-165D-3862-795B-74A09EBDCAEC}"/>
              </a:ext>
            </a:extLst>
          </p:cNvPr>
          <p:cNvPicPr>
            <a:picLocks noChangeAspect="1"/>
          </p:cNvPicPr>
          <p:nvPr/>
        </p:nvPicPr>
        <p:blipFill>
          <a:blip r:embed="rId2"/>
          <a:stretch>
            <a:fillRect/>
          </a:stretch>
        </p:blipFill>
        <p:spPr>
          <a:xfrm>
            <a:off x="836839" y="1159801"/>
            <a:ext cx="7470321" cy="3370557"/>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96</TotalTime>
  <Words>672</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JAGATHISHWARAN P</cp:lastModifiedBy>
  <cp:revision>27</cp:revision>
  <dcterms:modified xsi:type="dcterms:W3CDTF">2024-04-09T09:03:24Z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